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64" r:id="rId4"/>
    <p:sldId id="265" r:id="rId5"/>
    <p:sldId id="258" r:id="rId6"/>
    <p:sldId id="266" r:id="rId7"/>
    <p:sldId id="267" r:id="rId8"/>
    <p:sldId id="260" r:id="rId9"/>
    <p:sldId id="259" r:id="rId10"/>
    <p:sldId id="262" r:id="rId11"/>
    <p:sldId id="261" r:id="rId12"/>
    <p:sldId id="263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A408E77-D5D4-46E8-AE47-970B00B2D5E3}" type="datetimeFigureOut">
              <a:rPr lang="en-US" smtClean="0"/>
              <a:pPr/>
              <a:t>12/10/2012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FC2979F-C7D5-4238-981A-F5035C832D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8E77-D5D4-46E8-AE47-970B00B2D5E3}" type="datetimeFigureOut">
              <a:rPr lang="en-US" smtClean="0"/>
              <a:pPr/>
              <a:t>12/10/2012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979F-C7D5-4238-981A-F5035C832D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8E77-D5D4-46E8-AE47-970B00B2D5E3}" type="datetimeFigureOut">
              <a:rPr lang="en-US" smtClean="0"/>
              <a:pPr/>
              <a:t>12/10/2012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979F-C7D5-4238-981A-F5035C832D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A408E77-D5D4-46E8-AE47-970B00B2D5E3}" type="datetimeFigureOut">
              <a:rPr lang="en-US" smtClean="0"/>
              <a:pPr/>
              <a:t>12/10/2012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979F-C7D5-4238-981A-F5035C832D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A408E77-D5D4-46E8-AE47-970B00B2D5E3}" type="datetimeFigureOut">
              <a:rPr lang="en-US" smtClean="0"/>
              <a:pPr/>
              <a:t>12/10/2012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FC2979F-C7D5-4238-981A-F5035C832DE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408E77-D5D4-46E8-AE47-970B00B2D5E3}" type="datetimeFigureOut">
              <a:rPr lang="en-US" smtClean="0"/>
              <a:pPr/>
              <a:t>12/10/2012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FC2979F-C7D5-4238-981A-F5035C832D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A408E77-D5D4-46E8-AE47-970B00B2D5E3}" type="datetimeFigureOut">
              <a:rPr lang="en-US" smtClean="0"/>
              <a:pPr/>
              <a:t>12/10/2012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FC2979F-C7D5-4238-981A-F5035C832D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8E77-D5D4-46E8-AE47-970B00B2D5E3}" type="datetimeFigureOut">
              <a:rPr lang="en-US" smtClean="0"/>
              <a:pPr/>
              <a:t>12/10/2012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979F-C7D5-4238-981A-F5035C832D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408E77-D5D4-46E8-AE47-970B00B2D5E3}" type="datetimeFigureOut">
              <a:rPr lang="en-US" smtClean="0"/>
              <a:pPr/>
              <a:t>12/10/2012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FC2979F-C7D5-4238-981A-F5035C832D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A408E77-D5D4-46E8-AE47-970B00B2D5E3}" type="datetimeFigureOut">
              <a:rPr lang="en-US" smtClean="0"/>
              <a:pPr/>
              <a:t>12/10/2012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FC2979F-C7D5-4238-981A-F5035C832D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A408E77-D5D4-46E8-AE47-970B00B2D5E3}" type="datetimeFigureOut">
              <a:rPr lang="en-US" smtClean="0"/>
              <a:pPr/>
              <a:t>12/10/2012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FC2979F-C7D5-4238-981A-F5035C832D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A408E77-D5D4-46E8-AE47-970B00B2D5E3}" type="datetimeFigureOut">
              <a:rPr lang="en-US" smtClean="0"/>
              <a:pPr/>
              <a:t>12/10/2012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FC2979F-C7D5-4238-981A-F5035C832D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High%20School\Junior%20Year\BIM\1B\PowerPoint\StarWars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2743200"/>
            <a:ext cx="8062912" cy="1546225"/>
          </a:xfrm>
        </p:spPr>
        <p:txBody>
          <a:bodyPr>
            <a:noAutofit/>
          </a:bodyPr>
          <a:lstStyle/>
          <a:p>
            <a:r>
              <a:rPr lang="en-US" sz="9600" dirty="0" smtClean="0"/>
              <a:t>Bieber Fever Trivia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6400800"/>
            <a:ext cx="2514600" cy="4572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By Lindsey Jo Tejada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StarWar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334000" y="5257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Justin Bieber’s worldwide top ten single?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5400" dirty="0" smtClean="0"/>
              <a:t>Baby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6442501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hlinkClick r:id="rId2" action="ppaction://hlinksldjump"/>
              </a:rPr>
              <a:t>Return to main Screen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Justin Bieber’s debut single?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5400" dirty="0" smtClean="0"/>
              <a:t>One Time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6442501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hlinkClick r:id="rId2" action="ppaction://hlinksldjump"/>
              </a:rPr>
              <a:t>Return to main Screen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discovered Justin Bieber?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5400" dirty="0" smtClean="0"/>
              <a:t>Scooter Braun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6442501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hlinkClick r:id="rId2" action="ppaction://hlinksldjump"/>
              </a:rPr>
              <a:t>Return to main Screen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does Justin Bieber sing Never Say Never with?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5400" dirty="0" smtClean="0"/>
              <a:t>Jaden Smith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6442501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hlinkClick r:id="rId2" action="ppaction://hlinksldjump"/>
              </a:rPr>
              <a:t>Return to main Screen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does Never Say Never come 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5400" dirty="0" smtClean="0"/>
              <a:t>February 11, 2011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6442501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hlinkClick r:id="rId2" action="ppaction://hlinksldjump"/>
              </a:rPr>
              <a:t>Return to main Screen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 of movie is Never Say Never?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5400" dirty="0" smtClean="0"/>
              <a:t>Documentary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6442501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hlinkClick r:id="rId2" action="ppaction://hlinksldjump"/>
              </a:rPr>
              <a:t>Return to main Screen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first verse of Never Say Never?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85000" lnSpcReduction="20000"/>
          </a:bodyPr>
          <a:lstStyle/>
          <a:p>
            <a:pPr algn="ctr">
              <a:buNone/>
            </a:pPr>
            <a:r>
              <a:rPr lang="en-US" sz="5400" dirty="0" smtClean="0"/>
              <a:t>See I never thought that I could walk through fire. I never thought that I could take the burn. I never had the strength to take it higher, until I reached the point of no return.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6442501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hlinkClick r:id="rId2" action="ppaction://hlinksldjump"/>
              </a:rPr>
              <a:t>Return to main Screen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Justin Bieber’s most inspiring saying?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5400" dirty="0" smtClean="0"/>
              <a:t>Never say never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6442501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hlinkClick r:id="rId2" action="ppaction://hlinksldjump"/>
              </a:rPr>
              <a:t>Return to main Screen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one thing Justin Bieber always seems to be wearing around his neck?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5400" dirty="0" smtClean="0"/>
              <a:t>Dog tags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6442501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hlinkClick r:id="rId2" action="ppaction://hlinksldjump"/>
              </a:rPr>
              <a:t>Return to main Screen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Justin Bieber’s favorite brand of shoes?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5400" dirty="0" err="1" smtClean="0"/>
              <a:t>Supras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6442501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hlinkClick r:id="rId2" action="ppaction://hlinksldjump"/>
              </a:rPr>
              <a:t>Return to main Screen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2"/>
          <a:ext cx="9144000" cy="68580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Basic JB Facts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Justin’s Career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Never Say</a:t>
                      </a:r>
                      <a:r>
                        <a:rPr lang="en-US" sz="2400" baseline="0" dirty="0" smtClean="0"/>
                        <a:t> Never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Bieber’s</a:t>
                      </a:r>
                      <a:r>
                        <a:rPr lang="en-US" sz="2400" baseline="0" dirty="0" smtClean="0"/>
                        <a:t> Wardrobe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Miscellaneous</a:t>
                      </a:r>
                      <a:endParaRPr lang="en-US" sz="1800" dirty="0"/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hlinkClick r:id="rId2" action="ppaction://hlinksldjump"/>
                        </a:rPr>
                        <a:t>10</a:t>
                      </a:r>
                      <a:endParaRPr lang="en-US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hlinkClick r:id="rId3" action="ppaction://hlinksldjump"/>
                        </a:rPr>
                        <a:t>10</a:t>
                      </a:r>
                      <a:endParaRPr lang="en-US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hlinkClick r:id="rId4" action="ppaction://hlinksldjump"/>
                        </a:rPr>
                        <a:t>10</a:t>
                      </a:r>
                      <a:endParaRPr lang="en-US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hlinkClick r:id="rId5" action="ppaction://hlinksldjump"/>
                        </a:rPr>
                        <a:t>10</a:t>
                      </a:r>
                      <a:endParaRPr lang="en-US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hlinkClick r:id="rId6" action="ppaction://hlinksldjump"/>
                        </a:rPr>
                        <a:t>10</a:t>
                      </a:r>
                      <a:endParaRPr lang="en-US" sz="6000" dirty="0"/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hlinkClick r:id="rId7" action="ppaction://hlinksldjump"/>
                        </a:rPr>
                        <a:t>20</a:t>
                      </a:r>
                      <a:endParaRPr lang="en-US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hlinkClick r:id="rId8" action="ppaction://hlinksldjump"/>
                        </a:rPr>
                        <a:t>20</a:t>
                      </a:r>
                      <a:endParaRPr lang="en-US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hlinkClick r:id="rId9" action="ppaction://hlinksldjump"/>
                        </a:rPr>
                        <a:t>20</a:t>
                      </a:r>
                      <a:endParaRPr lang="en-US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hlinkClick r:id="rId10" action="ppaction://hlinksldjump"/>
                        </a:rPr>
                        <a:t>20</a:t>
                      </a:r>
                      <a:endParaRPr lang="en-US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hlinkClick r:id="rId11" action="ppaction://hlinksldjump"/>
                        </a:rPr>
                        <a:t>20</a:t>
                      </a:r>
                      <a:endParaRPr lang="en-US" sz="6000" dirty="0"/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hlinkClick r:id="rId12" action="ppaction://hlinksldjump"/>
                        </a:rPr>
                        <a:t>30</a:t>
                      </a:r>
                      <a:endParaRPr lang="en-US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hlinkClick r:id="rId13" action="ppaction://hlinksldjump"/>
                        </a:rPr>
                        <a:t>30</a:t>
                      </a:r>
                      <a:endParaRPr lang="en-US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hlinkClick r:id="rId14" action="ppaction://hlinksldjump"/>
                        </a:rPr>
                        <a:t>30</a:t>
                      </a:r>
                      <a:endParaRPr lang="en-US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hlinkClick r:id="rId15" action="ppaction://hlinksldjump"/>
                        </a:rPr>
                        <a:t>30</a:t>
                      </a:r>
                      <a:endParaRPr lang="en-US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hlinkClick r:id="rId16" action="ppaction://hlinksldjump"/>
                        </a:rPr>
                        <a:t>30</a:t>
                      </a:r>
                      <a:endParaRPr lang="en-US" sz="6000" dirty="0"/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hlinkClick r:id="rId17" action="ppaction://hlinksldjump"/>
                        </a:rPr>
                        <a:t>40</a:t>
                      </a:r>
                      <a:endParaRPr lang="en-US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hlinkClick r:id="rId18" action="ppaction://hlinksldjump"/>
                        </a:rPr>
                        <a:t>40</a:t>
                      </a:r>
                      <a:endParaRPr lang="en-US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hlinkClick r:id="rId19" action="ppaction://hlinksldjump"/>
                        </a:rPr>
                        <a:t>40</a:t>
                      </a:r>
                      <a:endParaRPr lang="en-US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hlinkClick r:id="rId20" action="ppaction://hlinksldjump"/>
                        </a:rPr>
                        <a:t>40</a:t>
                      </a:r>
                      <a:endParaRPr lang="en-US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hlinkClick r:id="rId21" action="ppaction://hlinksldjump"/>
                        </a:rPr>
                        <a:t>40</a:t>
                      </a:r>
                      <a:endParaRPr lang="en-US" sz="6000" dirty="0"/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hlinkClick r:id="rId22" action="ppaction://hlinksldjump"/>
                        </a:rPr>
                        <a:t>50</a:t>
                      </a:r>
                      <a:endParaRPr lang="en-US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hlinkClick r:id="rId23" action="ppaction://hlinksldjump"/>
                        </a:rPr>
                        <a:t>50</a:t>
                      </a:r>
                      <a:endParaRPr lang="en-US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hlinkClick r:id="rId24" action="ppaction://hlinksldjump"/>
                        </a:rPr>
                        <a:t>50</a:t>
                      </a:r>
                      <a:endParaRPr lang="en-US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hlinkClick r:id="rId25" action="ppaction://hlinksldjump"/>
                        </a:rPr>
                        <a:t>50</a:t>
                      </a:r>
                      <a:endParaRPr lang="en-US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hlinkClick r:id="rId26" action="ppaction://hlinksldjump"/>
                        </a:rPr>
                        <a:t>50</a:t>
                      </a:r>
                      <a:endParaRPr lang="en-US" sz="6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Justin Bieber wearing on the front of his My World 2.0 CD cover?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5400" dirty="0" smtClean="0"/>
              <a:t>Puffy vest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5638800" y="6442501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hlinkClick r:id="rId2" action="ppaction://hlinksldjump"/>
              </a:rPr>
              <a:t>Return to main Screen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color does Justin Bieber wear most?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5400" dirty="0" smtClean="0"/>
              <a:t>Purple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6442501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hlinkClick r:id="rId2" action="ppaction://hlinksldjump"/>
              </a:rPr>
              <a:t>Return to main Screen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color shirt is Justin Bieber wearing on the front of his book?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5400" dirty="0" smtClean="0"/>
              <a:t>Blue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6442501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hlinkClick r:id="rId2" action="ppaction://hlinksldjump"/>
              </a:rPr>
              <a:t>Return to main Screen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title of Justin Bieber’s Book?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5400" dirty="0" smtClean="0"/>
              <a:t>First Step to Forever:</a:t>
            </a:r>
          </a:p>
          <a:p>
            <a:pPr algn="ctr">
              <a:buNone/>
            </a:pPr>
            <a:r>
              <a:rPr lang="en-US" sz="5400" dirty="0" smtClean="0"/>
              <a:t>My Story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6442501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hlinkClick r:id="rId2" action="ppaction://hlinksldjump"/>
              </a:rPr>
              <a:t>Return to main Screen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Justin Bieber’s favorite food?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5400" dirty="0" smtClean="0"/>
              <a:t>Spaghetti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6442501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hlinkClick r:id="rId2" action="ppaction://hlinksldjump"/>
              </a:rPr>
              <a:t>Return to main Screen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Justin Bieber’s Favorite Soda?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5400" dirty="0" smtClean="0"/>
              <a:t>Sprite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6442501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hlinkClick r:id="rId2" action="ppaction://hlinksldjump"/>
              </a:rPr>
              <a:t>Return to main Screen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old was Justin Bieber when he started drumming?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5400" dirty="0" smtClean="0"/>
              <a:t>Two years old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6442501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hlinkClick r:id="rId2" action="ppaction://hlinksldjump"/>
              </a:rPr>
              <a:t>Return to main Screen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Justin Bieber go to school?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5400" dirty="0" smtClean="0"/>
              <a:t>He is home schooled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6442501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hlinkClick r:id="rId2" action="ppaction://hlinksldjump"/>
              </a:rPr>
              <a:t>Return to main Screen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Justin Bieber’s Middle Name?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5400" dirty="0" smtClean="0"/>
              <a:t>Drew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5638800" y="6442501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hlinkClick r:id="rId2" action="ppaction://hlinksldjump"/>
              </a:rPr>
              <a:t>Return to main Screen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Justin Bieber From?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5400" dirty="0" smtClean="0"/>
              <a:t>Ontario, Canada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6442501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hlinkClick r:id="rId2" action="ppaction://hlinksldjump"/>
              </a:rPr>
              <a:t>Return to main Screen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was Justin Bieber Born?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5400" dirty="0" smtClean="0"/>
              <a:t>March 1, 1994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6442501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hlinkClick r:id="rId2" action="ppaction://hlinksldjump"/>
              </a:rPr>
              <a:t>Return to main Screen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Justin Bieber’s parents names?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5400" dirty="0" smtClean="0"/>
              <a:t>Jeremy Bieber</a:t>
            </a:r>
            <a:r>
              <a:rPr lang="en-US" sz="5400" dirty="0"/>
              <a:t> </a:t>
            </a:r>
            <a:r>
              <a:rPr lang="en-US" sz="5400" dirty="0" smtClean="0"/>
              <a:t>and Pattie Mallette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38800" y="6442501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hlinkClick r:id="rId2" action="ppaction://hlinksldjump"/>
              </a:rPr>
              <a:t>Return to main Screen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Justin Bieber rumored to be dating?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5400" dirty="0" smtClean="0"/>
              <a:t>Lindsey Jo Tejada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6442501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hlinkClick r:id="rId2" action="ppaction://hlinksldjump"/>
              </a:rPr>
              <a:t>Return to main Screen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 what popular internet site was Justin Bieber discovered?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5400" dirty="0" smtClean="0"/>
              <a:t>Youtube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6442501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hlinkClick r:id="rId2" action="ppaction://hlinksldjump"/>
              </a:rPr>
              <a:t>Return to main Screen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what year was Justin Bieber discovered?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5400" dirty="0" smtClean="0"/>
              <a:t>2008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6442501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hlinkClick r:id="rId2" action="ppaction://hlinksldjump"/>
              </a:rPr>
              <a:t>Return to main Screen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184</TotalTime>
  <Words>460</Words>
  <Application>Microsoft Office PowerPoint</Application>
  <PresentationFormat>On-screen Show (4:3)</PresentationFormat>
  <Paragraphs>108</Paragraphs>
  <Slides>27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Verve</vt:lpstr>
      <vt:lpstr>Bieber Fever Trivia</vt:lpstr>
      <vt:lpstr>PowerPoint Presentation</vt:lpstr>
      <vt:lpstr>What is Justin Bieber’s Middle Name?</vt:lpstr>
      <vt:lpstr>Where is Justin Bieber From?</vt:lpstr>
      <vt:lpstr>When was Justin Bieber Born?</vt:lpstr>
      <vt:lpstr>What are Justin Bieber’s parents names?</vt:lpstr>
      <vt:lpstr>Who is Justin Bieber rumored to be dating?</vt:lpstr>
      <vt:lpstr>On what popular internet site was Justin Bieber discovered? </vt:lpstr>
      <vt:lpstr>In what year was Justin Bieber discovered?</vt:lpstr>
      <vt:lpstr>What was Justin Bieber’s worldwide top ten single?</vt:lpstr>
      <vt:lpstr>What was Justin Bieber’s debut single?</vt:lpstr>
      <vt:lpstr>Who discovered Justin Bieber?</vt:lpstr>
      <vt:lpstr>Who does Justin Bieber sing Never Say Never with?</vt:lpstr>
      <vt:lpstr>When does Never Say Never come out?</vt:lpstr>
      <vt:lpstr>What type of movie is Never Say Never?</vt:lpstr>
      <vt:lpstr>What’s the first verse of Never Say Never?</vt:lpstr>
      <vt:lpstr>What is Justin Bieber’s most inspiring saying?</vt:lpstr>
      <vt:lpstr>What is one thing Justin Bieber always seems to be wearing around his neck?</vt:lpstr>
      <vt:lpstr>What is Justin Bieber’s favorite brand of shoes?</vt:lpstr>
      <vt:lpstr>What is Justin Bieber wearing on the front of his My World 2.0 CD cover?</vt:lpstr>
      <vt:lpstr>What color does Justin Bieber wear most?</vt:lpstr>
      <vt:lpstr>What color shirt is Justin Bieber wearing on the front of his book?</vt:lpstr>
      <vt:lpstr>What is the title of Justin Bieber’s Book?</vt:lpstr>
      <vt:lpstr>What is Justin Bieber’s favorite food?</vt:lpstr>
      <vt:lpstr>What is Justin Bieber’s Favorite Soda?</vt:lpstr>
      <vt:lpstr>How old was Justin Bieber when he started drumming?</vt:lpstr>
      <vt:lpstr>Where does Justin Bieber go to school?</vt:lpstr>
    </vt:vector>
  </TitlesOfParts>
  <Company>HEB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Bieber Fever Trivia</dc:title>
  <dc:creator>lt136260</dc:creator>
  <cp:lastModifiedBy>Lindsey Jo</cp:lastModifiedBy>
  <cp:revision>14</cp:revision>
  <dcterms:created xsi:type="dcterms:W3CDTF">2011-02-10T20:56:48Z</dcterms:created>
  <dcterms:modified xsi:type="dcterms:W3CDTF">2012-12-10T22:27:03Z</dcterms:modified>
</cp:coreProperties>
</file>